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>
        <p:scale>
          <a:sx n="66" d="100"/>
          <a:sy n="66" d="100"/>
        </p:scale>
        <p:origin x="528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B42-2CD8-4CF3-9BA4-3DCCBD3B3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02651-628F-421D-96AE-ACEF65420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928A1-68CA-4CDE-8A39-EB5819AE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1D62E-7BCE-4B6E-9C11-65DB1E2B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C68AD-1142-40E1-96FC-C1110958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90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A8D55-A1EA-4113-A2E3-0B7BF4C3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DFF91-C360-4B36-9A67-32D0B87C4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99AA4-183B-4CF2-8620-E42DE6867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8031D-53F3-4635-BE44-2238F6C5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BFB2-8A39-4361-ABE7-4F12E29D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546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7761E-83B9-4A24-B2A9-5CE609DA7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94BDF-DDDE-499B-A576-2E09890FF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3AC12-33D6-4DE8-A06A-AABFF4E1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5B22-A17F-4E15-A121-95AF239B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AD22C-5F84-40F8-BB10-F6DE51A0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7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E4ED-3F80-413D-A0D4-5E6DFCFA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2338-545F-41DD-B21E-F40FC8530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34F32-5263-4F61-8AD5-2E59D5618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70546-1F7D-408C-9B20-4F9E51F0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81A94-19DC-48DC-AE1E-81D81DE8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60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1B93-EF76-4CB3-9F96-3576AD52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EA6A7-A16B-4293-8564-833A5DFD4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C58D0-8B26-488D-A716-850F3A45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593E6-8AB6-454E-B390-C0043C4C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7AC57-6BD2-42BD-813B-DE1DF642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30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B4EF-2EE1-4CE0-8305-0FA39719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2FDAD-7090-43AF-B2AF-F775746EF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F7EE4-3998-49FB-9F8C-4D52D02BC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40389-32DE-47A5-96F6-F67DAB9F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085BC-326E-4C17-90A5-B38A079D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CA5D1-5112-48F3-B1C8-E52A42C3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593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2D6B-D86C-4E76-8040-974E1060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3FE66-8480-4D13-8F29-CF95B2224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F446D-6642-42D1-8954-CD78BDA55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4C2A4-17AB-40BC-B393-D08F2ACD9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C89973-AD8E-42B2-859C-CED1614AA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11AE4C-29C7-48F9-8A47-1F4B9263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530EF-E6AD-4788-B7DB-7CC991EF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82489-3EE9-49F2-A5F2-833F6F1C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57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FA5D-C9F6-4BD0-B89D-6D2AA76D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C5379-9CD7-4772-9C8B-2FBB26AD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25A1F-4FE4-47C6-9109-272637E4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F538D-A235-4708-9A98-76308BAC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28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074E7A-0B4C-45E6-A3A6-2F70258D4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0C319-3938-4951-956E-21A370C3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73306-E1C9-4DB4-947A-9BB1D2DF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80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86AA-7E46-4820-AE44-2292E822B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CE4-124B-424D-AEF7-D6B738C39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C328B-98D6-463E-98BC-F1D6CF71E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F80D7-D2A4-451E-9838-29B4BC74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5C98A-CE51-41E2-AB5C-1F11C040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C6920-720D-4FA4-8AD4-DD7A1A84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41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01B4-B8C0-4088-88CA-5B5A03F7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6E347-4134-477B-9A47-F94FB7F8F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F6E8B-3924-4D91-B0AE-DAC4BD95C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43FEC-76A7-497C-B98D-F0EA99D4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D5419-E4FC-4365-92BA-35902DB4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E8302-4866-4840-83E1-6F5C4ABE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383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8836C-DF2B-461D-B1CE-4189279C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DE7A5-E236-433C-B5E0-12659230A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8ACE7-7375-4061-B38A-114EE88E3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52C3E-707C-4D9B-B77A-9CDFE0201498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6678C-D7F2-4BF2-859E-06413F9D3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016D3-1A14-4140-BAD7-862C61A3F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28DA-2484-4C78-84E0-8FD844CA8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9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C927-D434-4F6A-8D85-588C34094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Bubble Sort and Insertion Sort Implementation in Python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FDC2E-0422-4D4F-A63D-45E8C5C43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Ar kar Nyan Hein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23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9473-47B4-4BCB-8B0A-54E8D718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Lesson Objective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F8BB-659B-4961-A723-EA0CA9EA2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 </a:t>
            </a:r>
          </a:p>
          <a:p>
            <a:r>
              <a:rPr lang="en-US" dirty="0"/>
              <a:t>Review on stack algorithm </a:t>
            </a:r>
          </a:p>
          <a:p>
            <a:r>
              <a:rPr lang="en-US" dirty="0"/>
              <a:t>You will be able to visualize how bubble sort and  insertion sort work</a:t>
            </a:r>
          </a:p>
          <a:p>
            <a:r>
              <a:rPr lang="en-US" dirty="0"/>
              <a:t>Implement  insertion, bubble sort in python </a:t>
            </a:r>
          </a:p>
          <a:p>
            <a:r>
              <a:rPr lang="en-GB" dirty="0"/>
              <a:t>Run the function of insertion sort and bubble sort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6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1B0B-D2E3-45EB-B845-6D846868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Bubble Sort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BA552-3D1E-4A2F-8852-55F7EDAD9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arrays are swapped each time in the set indexed, smaller one go to the left and the lower value go to right in the ascending order. </a:t>
            </a:r>
          </a:p>
          <a:p>
            <a:r>
              <a:rPr lang="en-US" dirty="0"/>
              <a:t>Opposite is true at descending order.</a:t>
            </a:r>
          </a:p>
          <a:p>
            <a:r>
              <a:rPr lang="en-US" dirty="0"/>
              <a:t>Two implement bubble sort, we need </a:t>
            </a:r>
            <a:r>
              <a:rPr lang="en-US" b="1" dirty="0"/>
              <a:t>two for-loops </a:t>
            </a:r>
            <a:r>
              <a:rPr lang="en-US" dirty="0"/>
              <a:t>in the form of </a:t>
            </a:r>
            <a:r>
              <a:rPr lang="en-US" b="1" dirty="0"/>
              <a:t>nested for loop. (I and j).</a:t>
            </a:r>
          </a:p>
          <a:p>
            <a:r>
              <a:rPr lang="en-US" b="1" dirty="0" err="1"/>
              <a:t>i</a:t>
            </a:r>
            <a:r>
              <a:rPr lang="en-US" b="1" dirty="0"/>
              <a:t> represent the total elements in the set which we are sorting</a:t>
            </a:r>
            <a:r>
              <a:rPr lang="en-US" dirty="0"/>
              <a:t>. Once the element is sorted correctly </a:t>
            </a:r>
            <a:r>
              <a:rPr lang="en-US" dirty="0" err="1"/>
              <a:t>i</a:t>
            </a:r>
            <a:r>
              <a:rPr lang="en-US" dirty="0"/>
              <a:t> pointer will be reduced by 1.  </a:t>
            </a:r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494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9F3B-38A7-43E7-809A-B304DE08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Bubble Sort Quick Visualization</a:t>
            </a:r>
            <a:endParaRPr lang="en-GB" b="1" dirty="0"/>
          </a:p>
        </p:txBody>
      </p:sp>
      <p:pic>
        <p:nvPicPr>
          <p:cNvPr id="4" name="bubble sort video">
            <a:hlinkClick r:id="" action="ppaction://media"/>
            <a:extLst>
              <a:ext uri="{FF2B5EF4-FFF2-40B4-BE49-F238E27FC236}">
                <a16:creationId xmlns:a16="http://schemas.microsoft.com/office/drawing/2014/main" id="{05260FD6-6366-45B9-B4D4-93B3562711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11563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E2C6-EA0D-4C2A-8AAD-1207054B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824E4-90F3-4C83-B3E9-7CD51F412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only need total number of elements in the index to be sorted. </a:t>
            </a:r>
          </a:p>
          <a:p>
            <a:r>
              <a:rPr lang="en-US" dirty="0"/>
              <a:t>You don’t need know how many times you have to sort again like bubble.</a:t>
            </a:r>
          </a:p>
          <a:p>
            <a:r>
              <a:rPr lang="en-US" dirty="0"/>
              <a:t>Difference is bubble sort can still leave the elements incorrectly sorted. Whereas, insertion sort, sorted until everything is correct.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73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199</Words>
  <Application>Microsoft Office PowerPoint</Application>
  <PresentationFormat>Widescreen</PresentationFormat>
  <Paragraphs>18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Bubble Sort and Insertion Sort Implementation in Python</vt:lpstr>
      <vt:lpstr>Lesson Objective</vt:lpstr>
      <vt:lpstr>Bubble Sort</vt:lpstr>
      <vt:lpstr>Bubble Sort Quick Visualization</vt:lpstr>
      <vt:lpstr>Insertion Sort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Sort and Insertion Sort Implementation in Python</dc:title>
  <dc:creator>Ar kar Nyan Hein</dc:creator>
  <cp:lastModifiedBy>Ar kar Nyan Hein</cp:lastModifiedBy>
  <cp:revision>6</cp:revision>
  <dcterms:created xsi:type="dcterms:W3CDTF">2024-08-05T02:42:04Z</dcterms:created>
  <dcterms:modified xsi:type="dcterms:W3CDTF">2024-08-05T06:41:41Z</dcterms:modified>
</cp:coreProperties>
</file>